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7EE3-A570-4AC0-A50D-7E8460C70B7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DF35-E2EB-42A8-8FF9-28074944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05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7EE3-A570-4AC0-A50D-7E8460C70B7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DF35-E2EB-42A8-8FF9-28074944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22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7EE3-A570-4AC0-A50D-7E8460C70B7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DF35-E2EB-42A8-8FF9-28074944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790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7EE3-A570-4AC0-A50D-7E8460C70B7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DF35-E2EB-42A8-8FF9-28074944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6942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7EE3-A570-4AC0-A50D-7E8460C70B7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DF35-E2EB-42A8-8FF9-28074944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36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7EE3-A570-4AC0-A50D-7E8460C70B7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DF35-E2EB-42A8-8FF9-28074944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778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7EE3-A570-4AC0-A50D-7E8460C70B7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DF35-E2EB-42A8-8FF9-28074944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645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7EE3-A570-4AC0-A50D-7E8460C70B7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DF35-E2EB-42A8-8FF9-28074944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88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7EE3-A570-4AC0-A50D-7E8460C70B7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DF35-E2EB-42A8-8FF9-28074944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17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7EE3-A570-4AC0-A50D-7E8460C70B7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DF35-E2EB-42A8-8FF9-28074944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296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7EE3-A570-4AC0-A50D-7E8460C70B7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7DF35-E2EB-42A8-8FF9-28074944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776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7EE3-A570-4AC0-A50D-7E8460C70B78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7DF35-E2EB-42A8-8FF9-2807494481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84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178" y="907580"/>
            <a:ext cx="7870513" cy="49824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0703" y="205946"/>
            <a:ext cx="4629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KS3 Science Example</a:t>
            </a:r>
            <a:endParaRPr lang="en-GB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98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Redhill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M.Imrie</dc:creator>
  <cp:lastModifiedBy>M.Imrie</cp:lastModifiedBy>
  <cp:revision>1</cp:revision>
  <dcterms:created xsi:type="dcterms:W3CDTF">2019-07-23T08:37:37Z</dcterms:created>
  <dcterms:modified xsi:type="dcterms:W3CDTF">2019-07-23T08:38:00Z</dcterms:modified>
</cp:coreProperties>
</file>