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55F5-8C4D-4C10-8848-AF87D79EF68C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5992-4A10-4F12-B477-3498635F8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909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55F5-8C4D-4C10-8848-AF87D79EF68C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5992-4A10-4F12-B477-3498635F8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065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55F5-8C4D-4C10-8848-AF87D79EF68C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5992-4A10-4F12-B477-3498635F8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42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55F5-8C4D-4C10-8848-AF87D79EF68C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5992-4A10-4F12-B477-3498635F8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82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55F5-8C4D-4C10-8848-AF87D79EF68C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5992-4A10-4F12-B477-3498635F8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07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55F5-8C4D-4C10-8848-AF87D79EF68C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5992-4A10-4F12-B477-3498635F8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61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55F5-8C4D-4C10-8848-AF87D79EF68C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5992-4A10-4F12-B477-3498635F8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40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55F5-8C4D-4C10-8848-AF87D79EF68C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5992-4A10-4F12-B477-3498635F8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54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55F5-8C4D-4C10-8848-AF87D79EF68C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5992-4A10-4F12-B477-3498635F8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271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55F5-8C4D-4C10-8848-AF87D79EF68C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5992-4A10-4F12-B477-3498635F8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81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55F5-8C4D-4C10-8848-AF87D79EF68C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5992-4A10-4F12-B477-3498635F8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5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555F5-8C4D-4C10-8848-AF87D79EF68C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55992-4A10-4F12-B477-3498635F8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89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62095"/>
            <a:ext cx="7886700" cy="832609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Back to Back  </a:t>
            </a:r>
            <a:endParaRPr lang="en-GB" b="1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936" y="937787"/>
            <a:ext cx="7319718" cy="569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96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Back to Back  </vt:lpstr>
    </vt:vector>
  </TitlesOfParts>
  <Company>The Redhill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Back  </dc:title>
  <dc:creator>M.Imrie</dc:creator>
  <cp:lastModifiedBy>M.Imrie</cp:lastModifiedBy>
  <cp:revision>1</cp:revision>
  <dcterms:created xsi:type="dcterms:W3CDTF">2019-07-04T13:38:43Z</dcterms:created>
  <dcterms:modified xsi:type="dcterms:W3CDTF">2019-07-04T13:39:09Z</dcterms:modified>
</cp:coreProperties>
</file>